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5"/>
  </p:notesMasterIdLst>
  <p:sldIdLst>
    <p:sldId id="256" r:id="rId2"/>
    <p:sldId id="270" r:id="rId3"/>
    <p:sldId id="267" r:id="rId4"/>
    <p:sldId id="259" r:id="rId5"/>
    <p:sldId id="271" r:id="rId6"/>
    <p:sldId id="277" r:id="rId7"/>
    <p:sldId id="273" r:id="rId8"/>
    <p:sldId id="278" r:id="rId9"/>
    <p:sldId id="272" r:id="rId10"/>
    <p:sldId id="283" r:id="rId11"/>
    <p:sldId id="279" r:id="rId12"/>
    <p:sldId id="284" r:id="rId13"/>
    <p:sldId id="282" r:id="rId14"/>
    <p:sldId id="285" r:id="rId15"/>
    <p:sldId id="286" r:id="rId16"/>
    <p:sldId id="287" r:id="rId17"/>
    <p:sldId id="288" r:id="rId18"/>
    <p:sldId id="289" r:id="rId19"/>
    <p:sldId id="292" r:id="rId20"/>
    <p:sldId id="293" r:id="rId21"/>
    <p:sldId id="291" r:id="rId22"/>
    <p:sldId id="290" r:id="rId23"/>
    <p:sldId id="26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19.04.2020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19.04.2020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19.04.2020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19.04.2020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19.04.2020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19.04.2020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mdou-malyshok@mail.r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785926"/>
            <a:ext cx="7095732" cy="4286280"/>
          </a:xfrm>
        </p:spPr>
        <p:txBody>
          <a:bodyPr>
            <a:normAutofit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Аялакаб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Муниципальное казенное  образовательное учреждение  «</a:t>
            </a:r>
            <a:r>
              <a:rPr lang="ru-RU" sz="2000" b="1" dirty="0" err="1" smtClean="0">
                <a:latin typeface="Georgia" pitchFamily="18" charset="0"/>
                <a:cs typeface="Times New Roman" pitchFamily="18" charset="0"/>
              </a:rPr>
              <a:t>Аялакабская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 СОШ» </a:t>
            </a:r>
          </a:p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Имени </a:t>
            </a:r>
            <a:r>
              <a:rPr lang="ru-RU" sz="2000" b="1" dirty="0" err="1" smtClean="0">
                <a:latin typeface="Georgia" pitchFamily="18" charset="0"/>
                <a:cs typeface="Times New Roman" pitchFamily="18" charset="0"/>
              </a:rPr>
              <a:t>Багандова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 Б.М.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572000" y="-484788"/>
            <a:ext cx="7200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Целевые ориентиры </a:t>
            </a:r>
            <a:br>
              <a:rPr lang="ru-RU" sz="2200" b="1" i="1" dirty="0" smtClean="0"/>
            </a:br>
            <a:r>
              <a:rPr lang="ru-RU" sz="2200" b="1" i="1" dirty="0" smtClean="0"/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Проявляет </a:t>
            </a:r>
            <a:r>
              <a:rPr lang="ru-RU" sz="1300" b="1" dirty="0" err="1" smtClean="0"/>
              <a:t>эмпатию</a:t>
            </a:r>
            <a:r>
              <a:rPr lang="ru-RU" sz="1300" b="1" dirty="0" smtClean="0"/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rgbClr val="0070C0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2360" y="-45719"/>
            <a:ext cx="144016" cy="45719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072494" cy="6143668"/>
          </a:xfrm>
        </p:spPr>
        <p:txBody>
          <a:bodyPr>
            <a:normAutofit fontScale="550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 smtClean="0"/>
              <a:t>гендерные</a:t>
            </a:r>
            <a:r>
              <a:rPr lang="ru-RU" sz="2700" b="1" dirty="0" smtClean="0"/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Содержательный раздел: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Содержательный раздел </a:t>
            </a:r>
            <a:r>
              <a:rPr lang="ru-RU" dirty="0" smtClean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/>
              <a:t> В него входит: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 smtClean="0"/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/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 smtClean="0"/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«ФИЗИЧЕСКОЕ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86808" cy="54292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 smtClean="0"/>
              <a:t>Основная цель:</a:t>
            </a:r>
            <a:endParaRPr lang="ru-RU" dirty="0" smtClean="0"/>
          </a:p>
          <a:p>
            <a:pPr algn="just"/>
            <a:r>
              <a:rPr lang="ru-RU" dirty="0" smtClean="0"/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b="1" dirty="0" smtClean="0"/>
              <a:t>Задачи физического развития: </a:t>
            </a:r>
            <a:endParaRPr lang="ru-RU" dirty="0" smtClean="0"/>
          </a:p>
          <a:p>
            <a:pPr algn="just"/>
            <a:r>
              <a:rPr lang="ru-RU" b="1" i="1" dirty="0" smtClean="0"/>
              <a:t>Оздоровительные: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b="1" i="1" dirty="0" smtClean="0"/>
              <a:t>Образовательные: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b="1" i="1" dirty="0" smtClean="0"/>
              <a:t>Воспитательные: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b="1" dirty="0" smtClean="0"/>
              <a:t>Основные направления работы по физическому развитию детей в дошкольном учреждении:</a:t>
            </a:r>
            <a:endParaRPr lang="ru-RU" dirty="0" smtClean="0"/>
          </a:p>
          <a:p>
            <a:pPr algn="just"/>
            <a:r>
              <a:rPr lang="ru-RU" dirty="0" smtClean="0"/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dirty="0" smtClean="0"/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dirty="0" smtClean="0"/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dirty="0" smtClean="0"/>
              <a:t>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</a:t>
            </a:r>
          </a:p>
          <a:p>
            <a:pPr algn="just"/>
            <a:r>
              <a:rPr lang="ru-RU" dirty="0" smtClean="0"/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dirty="0" smtClean="0"/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«СОЦИАЛЬНО-КОММУНИКАТИВНОЕ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0101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позитивная социализация детей дошкольного возраста; приобщение детей к </a:t>
            </a:r>
            <a:r>
              <a:rPr lang="ru-RU" sz="1200" dirty="0" err="1" smtClean="0"/>
              <a:t>социокультурным</a:t>
            </a:r>
            <a:r>
              <a:rPr lang="ru-RU" sz="1200" dirty="0" smtClean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 smtClean="0"/>
              <a:t>Задачи социально-коммуникативного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/>
              <a:t>Становление самостоятельности, целенаправленности и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 собственных действий</a:t>
            </a:r>
          </a:p>
          <a:p>
            <a:pPr algn="just"/>
            <a:r>
              <a:rPr lang="ru-RU" sz="1200" dirty="0" smtClean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 smtClean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Социализация, развитие общения, нравственное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Ребёнок в семье и сообществе, патриотическое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Самообслуживание, самостоятельность, трудовое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основ безопасности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«РЕЧЕВОЕ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 </a:t>
            </a:r>
            <a:r>
              <a:rPr lang="ru-RU" sz="1200" dirty="0" smtClean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 smtClean="0"/>
              <a:t>Задачи речевого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/>
              <a:t>Обогащение активного словаря</a:t>
            </a:r>
          </a:p>
          <a:p>
            <a:pPr algn="just"/>
            <a:r>
              <a:rPr lang="ru-RU" sz="1200" dirty="0" smtClean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/>
              <a:t>Развитие речевого творчества</a:t>
            </a:r>
          </a:p>
          <a:p>
            <a:pPr algn="just"/>
            <a:r>
              <a:rPr lang="ru-RU" sz="1200" dirty="0" smtClean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 smtClean="0"/>
              <a:t>Основные направления работы по развитию речи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словаря</a:t>
            </a:r>
            <a:r>
              <a:rPr lang="ru-RU" sz="1200" dirty="0" smtClean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/>
              <a:t>Воспитание звуковой культуры речи</a:t>
            </a:r>
            <a:r>
              <a:rPr lang="ru-RU" sz="1200" dirty="0" smtClean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/>
              <a:t>Воспитание интереса и любви к чтению, развитие литературной речи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связной речи</a:t>
            </a:r>
            <a:r>
              <a:rPr lang="ru-RU" sz="1200" dirty="0" smtClean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/>
              <a:t>Практическое овладение воспитанниками нормами речи </a:t>
            </a:r>
            <a:r>
              <a:rPr lang="ru-RU" sz="1200" dirty="0" smtClean="0"/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/>
              <a:t>Формирование грамматического строя речи</a:t>
            </a:r>
            <a:r>
              <a:rPr lang="ru-RU" sz="1200" dirty="0" smtClean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285876" cy="878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ОБРАЗОВАТЕЛЬНАЯ ОБЛАСТЬ «ПОЗНАВАТЕЛЬНОЕ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/>
              <a:t>Задачи познавательного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/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/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 smtClean="0"/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 smtClean="0"/>
              <a:t>социокультурных</a:t>
            </a:r>
            <a:r>
              <a:rPr lang="ru-RU" sz="1200" dirty="0" smtClean="0"/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 smtClean="0"/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 smtClean="0"/>
              <a:t>Основные направления работы по познавательному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познавательно-исследовательской деятельности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</a:t>
            </a:r>
            <a:r>
              <a:rPr lang="ru-RU" sz="1200" i="1" dirty="0" err="1" smtClean="0"/>
              <a:t>социокультурным</a:t>
            </a:r>
            <a:r>
              <a:rPr lang="ru-RU" sz="1200" i="1" dirty="0" smtClean="0"/>
              <a:t> ценностям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элементарных математических представлений</a:t>
            </a:r>
            <a:endParaRPr lang="ru-RU" sz="1200" dirty="0" smtClean="0"/>
          </a:p>
          <a:p>
            <a:pPr algn="just"/>
            <a:r>
              <a:rPr lang="ru-RU" sz="1200" i="1" dirty="0" smtClean="0"/>
              <a:t>Ознакомление с миром природы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«ХУДОЖЕСТВЕННО-ЭСТЕТИЧЕСКОЕ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 smtClean="0"/>
              <a:t>Задачи художественно-эстетического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/>
              <a:t>Восприятие музыки</a:t>
            </a:r>
          </a:p>
          <a:p>
            <a:pPr algn="just"/>
            <a:r>
              <a:rPr lang="ru-RU" sz="1200" dirty="0" smtClean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 smtClean="0"/>
              <a:t>Основные направления работы по художественно-эстетическому развитию </a:t>
            </a:r>
            <a:endParaRPr lang="ru-RU" sz="1200" dirty="0" smtClean="0"/>
          </a:p>
          <a:p>
            <a:pPr algn="just"/>
            <a:r>
              <a:rPr lang="ru-RU" sz="1200" b="1" dirty="0" smtClean="0"/>
              <a:t>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искусству</a:t>
            </a:r>
            <a:endParaRPr lang="ru-RU" sz="1200" dirty="0" smtClean="0"/>
          </a:p>
          <a:p>
            <a:pPr algn="just"/>
            <a:r>
              <a:rPr lang="ru-RU" sz="1200" i="1" dirty="0" smtClean="0"/>
              <a:t>Изобразительная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Конструктивно-модельная 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Музыкальная  деятельность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71480"/>
            <a:ext cx="7527780" cy="521497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Полное название: </a:t>
            </a:r>
            <a:r>
              <a:rPr lang="ru-RU" sz="3600" b="1" dirty="0" smtClean="0"/>
              <a:t>  </a:t>
            </a:r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2300" b="1" dirty="0" smtClean="0"/>
              <a:t>образовательная программа </a:t>
            </a:r>
            <a:r>
              <a:rPr lang="ru-RU" sz="2300" b="1" dirty="0" smtClean="0"/>
              <a:t>дошкольного    образования муниципального </a:t>
            </a:r>
            <a:r>
              <a:rPr lang="ru-RU" sz="2300" b="1" dirty="0" smtClean="0"/>
              <a:t>казенного образовательного учреждения </a:t>
            </a:r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2300" b="1" dirty="0" smtClean="0"/>
              <a:t> </a:t>
            </a:r>
            <a:r>
              <a:rPr lang="ru-RU" sz="2300" b="1" dirty="0" smtClean="0"/>
              <a:t>«</a:t>
            </a:r>
            <a:r>
              <a:rPr lang="ru-RU" sz="2300" b="1" dirty="0" err="1" smtClean="0"/>
              <a:t>Аялакабская</a:t>
            </a:r>
            <a:r>
              <a:rPr lang="ru-RU" sz="2300" b="1" dirty="0" smtClean="0"/>
              <a:t> СОШ»</a:t>
            </a:r>
            <a:r>
              <a:rPr lang="en-US" sz="2300" b="1" dirty="0" smtClean="0"/>
              <a:t> </a:t>
            </a:r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2300" b="1" dirty="0" smtClean="0"/>
              <a:t>имени </a:t>
            </a:r>
            <a:r>
              <a:rPr lang="ru-RU" sz="2300" b="1" dirty="0" err="1" smtClean="0"/>
              <a:t>Багандова</a:t>
            </a:r>
            <a:r>
              <a:rPr lang="ru-RU" sz="2300" b="1" dirty="0" smtClean="0"/>
              <a:t> Б.М. </a:t>
            </a:r>
            <a:br>
              <a:rPr lang="ru-RU" sz="2300" b="1" dirty="0" smtClean="0"/>
            </a:br>
            <a:r>
              <a:rPr lang="ru-RU" sz="2300" dirty="0" smtClean="0"/>
              <a:t> </a:t>
            </a:r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2300" dirty="0" smtClean="0"/>
              <a:t>Срок реализации: </a:t>
            </a:r>
            <a:br>
              <a:rPr lang="ru-RU" sz="2300" dirty="0" smtClean="0"/>
            </a:br>
            <a:r>
              <a:rPr lang="ru-RU" sz="2300" b="1" dirty="0" smtClean="0"/>
              <a:t>2019-2024гг.</a:t>
            </a:r>
            <a:br>
              <a:rPr lang="ru-RU" sz="2300" b="1" dirty="0" smtClean="0"/>
            </a:br>
            <a:r>
              <a:rPr lang="ru-RU" sz="2300" b="1" dirty="0" smtClean="0"/>
              <a:t>Ориентирована на детей в возрасте от 2 до 7 лет.</a:t>
            </a:r>
            <a:br>
              <a:rPr lang="ru-RU" sz="2300" b="1" dirty="0" smtClean="0"/>
            </a:b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 flipV="1">
            <a:off x="-900608" y="6093296"/>
            <a:ext cx="360040" cy="334937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Направления вариативной части программы: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4348" y="1500174"/>
            <a:ext cx="400052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1. РЕГИОНАЛЬНЫЙ </a:t>
            </a:r>
          </a:p>
          <a:p>
            <a:pPr algn="ctr"/>
            <a:r>
              <a:rPr lang="ru-RU" sz="2400" b="1" dirty="0" smtClean="0"/>
              <a:t>КОМПОНЕНТ</a:t>
            </a:r>
            <a:endParaRPr lang="ru-RU" sz="2400" b="1" dirty="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929190" y="2428868"/>
            <a:ext cx="3571900" cy="207170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 </a:t>
            </a:r>
            <a:r>
              <a:rPr lang="ru-RU" sz="2400" b="1" dirty="0" smtClean="0"/>
              <a:t>2. ОСВОЕНИЕ НОВЫХ </a:t>
            </a:r>
          </a:p>
          <a:p>
            <a:pPr algn="ctr"/>
            <a:r>
              <a:rPr lang="ru-RU" sz="2400" b="1" dirty="0" smtClean="0"/>
              <a:t>ОБРАЗОВАТЕЛЬНЫХ </a:t>
            </a:r>
          </a:p>
          <a:p>
            <a:pPr algn="ctr"/>
            <a:r>
              <a:rPr lang="ru-RU" sz="2400" b="1" dirty="0" smtClean="0"/>
              <a:t>ТЕХНОЛОГИЙ</a:t>
            </a:r>
            <a:endParaRPr lang="ru-RU" sz="2400" b="1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67544" y="4005064"/>
            <a:ext cx="4175894" cy="170995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3. ДОПОЛНИТЕЛЬНОЕ </a:t>
            </a:r>
          </a:p>
          <a:p>
            <a:pPr algn="ctr"/>
            <a:r>
              <a:rPr lang="ru-RU" sz="2400" b="1" dirty="0" smtClean="0"/>
              <a:t>ОБРАЗОВАНИЕ В КРУЖКАХ, </a:t>
            </a:r>
          </a:p>
          <a:p>
            <a:pPr algn="ctr"/>
            <a:r>
              <a:rPr lang="ru-RU" sz="2400" b="1" dirty="0" smtClean="0"/>
              <a:t>СЕКЦИЯХ </a:t>
            </a:r>
            <a:endParaRPr lang="ru-RU" sz="2400" b="1" dirty="0"/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581128"/>
            <a:ext cx="2596848" cy="17768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Содержание </a:t>
            </a:r>
            <a:br>
              <a:rPr lang="ru-RU" sz="3200" b="1" dirty="0" smtClean="0"/>
            </a:br>
            <a:r>
              <a:rPr lang="ru-RU" sz="3200" b="1" dirty="0" smtClean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 smtClean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 smtClean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 smtClean="0"/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Контактная информация: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178132" cy="4989168"/>
          </a:xfrm>
        </p:spPr>
        <p:txBody>
          <a:bodyPr>
            <a:normAutofit/>
          </a:bodyPr>
          <a:lstStyle/>
          <a:p>
            <a:r>
              <a:rPr lang="ru-RU" b="1" dirty="0" smtClean="0"/>
              <a:t>Юридический и почтовый адрес:</a:t>
            </a:r>
            <a:r>
              <a:rPr lang="ru-RU" dirty="0" smtClean="0"/>
              <a:t> 368313,Республика Дагестан, </a:t>
            </a:r>
            <a:r>
              <a:rPr lang="ru-RU" dirty="0" err="1" smtClean="0"/>
              <a:t>Левашинский</a:t>
            </a:r>
            <a:r>
              <a:rPr lang="ru-RU" dirty="0" smtClean="0"/>
              <a:t> район, селение </a:t>
            </a:r>
            <a:r>
              <a:rPr lang="ru-RU" dirty="0" err="1" smtClean="0"/>
              <a:t>Аялакаб</a:t>
            </a:r>
            <a:r>
              <a:rPr lang="ru-RU" dirty="0" smtClean="0"/>
              <a:t>, </a:t>
            </a:r>
            <a:r>
              <a:rPr lang="ru-RU" dirty="0" err="1" smtClean="0"/>
              <a:t>Амирчупанова</a:t>
            </a:r>
            <a:r>
              <a:rPr lang="ru-RU" dirty="0" smtClean="0"/>
              <a:t> 13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E-mail</a:t>
            </a:r>
            <a:r>
              <a:rPr lang="ru-RU" b="1" dirty="0" smtClean="0"/>
              <a:t>: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ayalakab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.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ru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ru-RU" b="1" dirty="0" smtClean="0"/>
              <a:t>Информационный сайт ДОУ: </a:t>
            </a:r>
            <a:r>
              <a:rPr lang="en-US" u="sng" dirty="0" smtClean="0"/>
              <a:t>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https://ayala.dagestanschool.ru/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 smtClean="0"/>
              <a:t> </a:t>
            </a:r>
            <a:r>
              <a:rPr lang="ru-RU" b="1" dirty="0" smtClean="0"/>
              <a:t>Адрес:</a:t>
            </a:r>
            <a:r>
              <a:rPr lang="ru-RU" dirty="0" smtClean="0"/>
              <a:t> 368313,Республика Дагестан, </a:t>
            </a:r>
            <a:r>
              <a:rPr lang="ru-RU" dirty="0" err="1" smtClean="0"/>
              <a:t>Левашинский</a:t>
            </a:r>
            <a:r>
              <a:rPr lang="ru-RU" dirty="0" smtClean="0"/>
              <a:t> район, селение </a:t>
            </a:r>
            <a:r>
              <a:rPr lang="ru-RU" dirty="0" err="1" smtClean="0"/>
              <a:t>Аялакаб</a:t>
            </a:r>
            <a:r>
              <a:rPr lang="ru-RU" dirty="0" smtClean="0"/>
              <a:t>, </a:t>
            </a:r>
            <a:r>
              <a:rPr lang="ru-RU" dirty="0" err="1" smtClean="0"/>
              <a:t>Амирчупанова</a:t>
            </a:r>
            <a:r>
              <a:rPr lang="ru-RU" dirty="0" smtClean="0"/>
              <a:t> 13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    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    </a:t>
            </a:r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4" name="Picture 9" descr="i?id=468950311-5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635896" y="3717032"/>
            <a:ext cx="1656184" cy="18002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Образовательная программа разработана на основе </a:t>
            </a:r>
            <a:r>
              <a:rPr lang="ru-RU" dirty="0" smtClean="0"/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/>
              <a:t>МОиН</a:t>
            </a:r>
            <a:r>
              <a:rPr lang="ru-RU" dirty="0" smtClean="0"/>
              <a:t> РФ № 1155 от </a:t>
            </a:r>
          </a:p>
          <a:p>
            <a:pPr>
              <a:buNone/>
            </a:pPr>
            <a:r>
              <a:rPr lang="ru-RU" dirty="0" smtClean="0"/>
              <a:t> 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/>
              <a:t>Н.Е.Вераксы</a:t>
            </a:r>
            <a:r>
              <a:rPr lang="ru-RU" dirty="0" smtClean="0"/>
              <a:t>, Т.С.Комаровой, М.А.Васильевой.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357299"/>
            <a:ext cx="450059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 smtClean="0"/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33741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214346" y="1214422"/>
            <a:ext cx="8501122" cy="5373818"/>
          </a:xfrm>
        </p:spPr>
        <p:txBody>
          <a:bodyPr>
            <a:normAutofit fontScale="92500" lnSpcReduction="10000"/>
          </a:bodyPr>
          <a:lstStyle/>
          <a:p>
            <a:pPr lvl="3" algn="just"/>
            <a:r>
              <a:rPr lang="x-none" smtClean="0"/>
              <a:t>Забота о здоровье, эмоциональном благополучии и своевременном всестороннем развитии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Создание в группах атмосферы гуманного и доброжелательного отношения ко всем воспитанникам, что позволит растить их общительными, добрыми, любознательными, инициативными, стремящимися к самостоятельности и творчеству;</a:t>
            </a:r>
            <a:endParaRPr lang="ru-RU" sz="1600" dirty="0" smtClean="0"/>
          </a:p>
          <a:p>
            <a:pPr lvl="3" algn="just"/>
            <a:r>
              <a:rPr lang="x-none" smtClean="0"/>
              <a:t>Максимальное использование разнообразных видов детской деятельности; их интеграция в целях повышения эффективности образовательного процесса;</a:t>
            </a:r>
            <a:endParaRPr lang="ru-RU" sz="1600" dirty="0" smtClean="0"/>
          </a:p>
          <a:p>
            <a:pPr lvl="3" algn="just"/>
            <a:r>
              <a:rPr lang="x-none" smtClean="0"/>
              <a:t>Творческая организация (креативность) процесса воспитания и обучения;</a:t>
            </a:r>
            <a:endParaRPr lang="ru-RU" sz="1600" dirty="0" smtClean="0"/>
          </a:p>
          <a:p>
            <a:pPr lvl="3" algn="just"/>
            <a:r>
              <a:rPr lang="x-none" smtClean="0"/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Уважительное отношение к результатам детского творчества;</a:t>
            </a:r>
            <a:endParaRPr lang="ru-RU" sz="1600" dirty="0" smtClean="0"/>
          </a:p>
          <a:p>
            <a:pPr lvl="3" algn="just"/>
            <a:r>
              <a:rPr lang="x-none" smtClean="0"/>
              <a:t>Единство подходов к воспитанию детей в условиях ДОУ и семьи;</a:t>
            </a:r>
            <a:endParaRPr lang="ru-RU" sz="1600" dirty="0" smtClean="0"/>
          </a:p>
          <a:p>
            <a:pPr lvl="3" algn="just"/>
            <a:r>
              <a:rPr lang="x-none" smtClean="0"/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 детей дошкольного возраста, обеспечивающей отсутствие давления предметного обучения.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Вариативная часть (часть, формируемая участниками образовательных отношений) – не более 40%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Образовательная программа ДО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Содержание целевого раздела: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500990" cy="5214974"/>
          </a:xfrm>
        </p:spPr>
        <p:txBody>
          <a:bodyPr/>
          <a:lstStyle/>
          <a:p>
            <a:pPr algn="just"/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Целевые ориентиры образования в младенческом и раннем возрасте: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572560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751</TotalTime>
  <Words>2413</Words>
  <Application>Microsoft Office PowerPoint</Application>
  <PresentationFormat>Экран (4:3)</PresentationFormat>
  <Paragraphs>228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   Краткая презентация основной образовательной программы дошкольного образования  Аялакаб 2019 </vt:lpstr>
      <vt:lpstr>Полное название:    образовательная программа дошкольного    образования муниципального казенного образовательного учреждения   «Аялакабская СОШ»  имени Багандова Б.М.    Срок реализации:  2019-2024гг. Ориентирована на детей в возрасте от 2 до 7 лет. </vt:lpstr>
      <vt:lpstr> </vt:lpstr>
      <vt:lpstr>Цель образовательной программы:</vt:lpstr>
      <vt:lpstr>Задачи программы:</vt:lpstr>
      <vt:lpstr>  </vt:lpstr>
      <vt:lpstr>Образовательная программа ДО  включает три основных раздела:</vt:lpstr>
      <vt:lpstr>Содержание целевого раздела:</vt:lpstr>
      <vt:lpstr>Целевые ориентиры образования в младенческом и раннем возрасте: </vt:lpstr>
      <vt:lpstr>Целевые ориентиры  на этапе завершения дошкольного образования: </vt:lpstr>
      <vt:lpstr>Слайд 11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Направления вариативной части программы:</vt:lpstr>
      <vt:lpstr>Содержание  организационного раздела:</vt:lpstr>
      <vt:lpstr>Контактная информация: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ASUS</cp:lastModifiedBy>
  <cp:revision>137</cp:revision>
  <dcterms:created xsi:type="dcterms:W3CDTF">2013-12-24T12:41:12Z</dcterms:created>
  <dcterms:modified xsi:type="dcterms:W3CDTF">2020-04-19T17:59:43Z</dcterms:modified>
</cp:coreProperties>
</file>